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61" r:id="rId5"/>
  </p:sldIdLst>
  <p:sldSz cx="7019925" cy="990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E4D9"/>
    <a:srgbClr val="299EB5"/>
    <a:srgbClr val="DE70FF"/>
    <a:srgbClr val="C432F2"/>
    <a:srgbClr val="DD70FF"/>
    <a:srgbClr val="E071FF"/>
    <a:srgbClr val="D66EF6"/>
    <a:srgbClr val="09D5BD"/>
    <a:srgbClr val="D772F6"/>
    <a:srgbClr val="90D4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13037A-26A8-492B-86E2-E643D61FDCEA}" v="14" dt="2023-09-13T05:27:58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31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Breen" userId="0dcb11c0-00bd-48ee-bab3-27400ad5eded" providerId="ADAL" clId="{5113037A-26A8-492B-86E2-E643D61FDCEA}"/>
    <pc:docChg chg="modSld">
      <pc:chgData name="Lauren Breen" userId="0dcb11c0-00bd-48ee-bab3-27400ad5eded" providerId="ADAL" clId="{5113037A-26A8-492B-86E2-E643D61FDCEA}" dt="2023-09-13T05:27:58.996" v="12"/>
      <pc:docMkLst>
        <pc:docMk/>
      </pc:docMkLst>
      <pc:sldChg chg="modSp">
        <pc:chgData name="Lauren Breen" userId="0dcb11c0-00bd-48ee-bab3-27400ad5eded" providerId="ADAL" clId="{5113037A-26A8-492B-86E2-E643D61FDCEA}" dt="2023-09-13T05:27:58.996" v="12"/>
        <pc:sldMkLst>
          <pc:docMk/>
          <pc:sldMk cId="1116667015" sldId="261"/>
        </pc:sldMkLst>
        <pc:graphicFrameChg chg="mod">
          <ac:chgData name="Lauren Breen" userId="0dcb11c0-00bd-48ee-bab3-27400ad5eded" providerId="ADAL" clId="{5113037A-26A8-492B-86E2-E643D61FDCEA}" dt="2023-09-13T05:27:58.996" v="12"/>
          <ac:graphicFrameMkLst>
            <pc:docMk/>
            <pc:sldMk cId="1116667015" sldId="261"/>
            <ac:graphicFrameMk id="5" creationId="{576570CF-C46E-5D03-13E4-7DF5BC9B2661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FFF75F-CE30-4669-ADBE-9758D87CD4AA}" type="doc">
      <dgm:prSet loTypeId="urn:microsoft.com/office/officeart/2005/8/layout/vList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AU"/>
        </a:p>
      </dgm:t>
    </dgm:pt>
    <dgm:pt modelId="{4B06E81D-0539-4FBD-900E-ADE25971EF4E}">
      <dgm:prSet phldrT="[Text]" custT="1"/>
      <dgm:spPr/>
      <dgm:t>
        <a:bodyPr/>
        <a:lstStyle/>
        <a:p>
          <a:pPr mar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Starting the call:</a:t>
          </a:r>
        </a:p>
        <a:p>
          <a:pPr mar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Introduce yourself, where you're from, your role, and why you are calling.</a:t>
          </a:r>
        </a:p>
        <a:p>
          <a:pPr mar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Extend sympathy and condolence.</a:t>
          </a:r>
        </a:p>
        <a:p>
          <a:pPr mar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Ask if now is a suitable time to talk. If not, ask if there is another day or time that’s better to call, or if they would prefer contact via another method.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FA206B-E928-43D9-9BA2-42C99E533257}" type="parTrans" cxnId="{F4BBFB3B-9AF5-442B-97E1-5D5646EB22A8}">
      <dgm:prSet/>
      <dgm:spPr/>
      <dgm:t>
        <a:bodyPr/>
        <a:lstStyle/>
        <a:p>
          <a:endParaRPr lang="en-AU"/>
        </a:p>
      </dgm:t>
    </dgm:pt>
    <dgm:pt modelId="{4AA526AC-1ECB-421E-8838-5E47A96DA958}" type="sibTrans" cxnId="{F4BBFB3B-9AF5-442B-97E1-5D5646EB22A8}">
      <dgm:prSet/>
      <dgm:spPr/>
      <dgm:t>
        <a:bodyPr/>
        <a:lstStyle/>
        <a:p>
          <a:endParaRPr lang="en-AU"/>
        </a:p>
      </dgm:t>
    </dgm:pt>
    <dgm:pt modelId="{433E4EAC-7C13-4823-9CE6-FBD779FCE7B2}">
      <dgm:prSet phldrT="[Text]" custT="1"/>
      <dgm:spPr/>
      <dgm:t>
        <a:bodyPr/>
        <a:lstStyle/>
        <a:p>
          <a:pPr marL="0" algn="l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b="1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During the call:</a:t>
          </a:r>
        </a:p>
      </dgm:t>
    </dgm:pt>
    <dgm:pt modelId="{0640C98A-4607-4C5F-842B-229AF83D2313}" type="parTrans" cxnId="{F09452C6-25C3-4511-A42D-4A97168E29D2}">
      <dgm:prSet/>
      <dgm:spPr/>
      <dgm:t>
        <a:bodyPr/>
        <a:lstStyle/>
        <a:p>
          <a:endParaRPr lang="en-AU"/>
        </a:p>
      </dgm:t>
    </dgm:pt>
    <dgm:pt modelId="{52300975-C6D1-4DA5-877B-D3D102190B4C}" type="sibTrans" cxnId="{F09452C6-25C3-4511-A42D-4A97168E29D2}">
      <dgm:prSet/>
      <dgm:spPr/>
      <dgm:t>
        <a:bodyPr/>
        <a:lstStyle/>
        <a:p>
          <a:endParaRPr lang="en-AU"/>
        </a:p>
      </dgm:t>
    </dgm:pt>
    <dgm:pt modelId="{B7C4AE84-359F-42F2-A6F3-8A554A1579C6}">
      <dgm:prSet custT="1"/>
      <dgm:spPr/>
      <dgm:t>
        <a:bodyPr/>
        <a:lstStyle/>
        <a:p>
          <a:pPr marL="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AU" sz="2000" b="1" dirty="0">
              <a:latin typeface="Arial" panose="020B0604020202020204" pitchFamily="34" charset="0"/>
              <a:cs typeface="Arial" panose="020B0604020202020204" pitchFamily="34" charset="0"/>
            </a:rPr>
            <a:t>Finishing the call:</a:t>
          </a:r>
        </a:p>
      </dgm:t>
    </dgm:pt>
    <dgm:pt modelId="{B036C863-BFD2-4D79-937C-D0FED8BACE4F}" type="parTrans" cxnId="{9FECC59A-B8A1-46CD-A342-0AB2435E6201}">
      <dgm:prSet/>
      <dgm:spPr/>
      <dgm:t>
        <a:bodyPr/>
        <a:lstStyle/>
        <a:p>
          <a:endParaRPr lang="en-AU"/>
        </a:p>
      </dgm:t>
    </dgm:pt>
    <dgm:pt modelId="{AD75918B-CBFD-44F3-9271-56D26B175064}" type="sibTrans" cxnId="{9FECC59A-B8A1-46CD-A342-0AB2435E6201}">
      <dgm:prSet/>
      <dgm:spPr/>
      <dgm:t>
        <a:bodyPr/>
        <a:lstStyle/>
        <a:p>
          <a:endParaRPr lang="en-AU"/>
        </a:p>
      </dgm:t>
    </dgm:pt>
    <dgm:pt modelId="{67CB00C0-1F72-8142-93C8-6E952FD14DD2}">
      <dgm:prSet phldrT="[Text]" phldr="0" custT="1"/>
      <dgm:spPr/>
      <dgm:t>
        <a:bodyPr lIns="0" tIns="36000" rIns="0" bIns="36000"/>
        <a:lstStyle/>
        <a:p>
          <a:pPr marL="0" indent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>
              <a:latin typeface="Arial" panose="020B0604020202020204" pitchFamily="34" charset="0"/>
              <a:cs typeface="Arial" panose="020B0604020202020204" pitchFamily="34" charset="0"/>
            </a:rPr>
            <a:t>Focus on what you say as well as your tone of voice.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45ECA1-B381-E042-A9B6-FD0E0FDE22E2}" type="parTrans" cxnId="{D833A1BF-98A6-D84B-ADA4-9D35E26ABD86}">
      <dgm:prSet/>
      <dgm:spPr/>
      <dgm:t>
        <a:bodyPr/>
        <a:lstStyle/>
        <a:p>
          <a:endParaRPr lang="en-GB"/>
        </a:p>
      </dgm:t>
    </dgm:pt>
    <dgm:pt modelId="{AA439E24-5F46-6247-B767-8B3D702202F9}" type="sibTrans" cxnId="{D833A1BF-98A6-D84B-ADA4-9D35E26ABD86}">
      <dgm:prSet/>
      <dgm:spPr/>
      <dgm:t>
        <a:bodyPr/>
        <a:lstStyle/>
        <a:p>
          <a:endParaRPr lang="en-GB"/>
        </a:p>
      </dgm:t>
    </dgm:pt>
    <dgm:pt modelId="{CB5C8BE1-B8A5-B446-9685-8E8330BBB607}">
      <dgm:prSet custT="1"/>
      <dgm:spPr/>
      <dgm:t>
        <a:bodyPr/>
        <a:lstStyle/>
        <a:p>
          <a:pPr marL="72000" indent="0" algn="l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>
              <a:tab pos="177800" algn="l"/>
            </a:tabLst>
          </a:pPr>
          <a:r>
            <a:rPr lang="en-AU" sz="1400" b="1">
              <a:latin typeface="Arial" panose="020B0604020202020204" pitchFamily="34" charset="0"/>
              <a:cs typeface="Arial" panose="020B0604020202020204" pitchFamily="34" charset="0"/>
            </a:rPr>
            <a:t>Allocate sufficient time, secure a quiet space free of  interruptions, and (re)familiarise oneself with client details.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69B8D5-F0FF-9347-A3A5-CC876CDA21CE}" type="parTrans" cxnId="{5B084BE0-8322-0246-AD16-69B0C4575162}">
      <dgm:prSet/>
      <dgm:spPr/>
      <dgm:t>
        <a:bodyPr/>
        <a:lstStyle/>
        <a:p>
          <a:endParaRPr lang="en-GB"/>
        </a:p>
      </dgm:t>
    </dgm:pt>
    <dgm:pt modelId="{660B44D9-767C-E241-9B75-DEF7C428C297}" type="sibTrans" cxnId="{5B084BE0-8322-0246-AD16-69B0C4575162}">
      <dgm:prSet/>
      <dgm:spPr/>
      <dgm:t>
        <a:bodyPr/>
        <a:lstStyle/>
        <a:p>
          <a:endParaRPr lang="en-GB"/>
        </a:p>
      </dgm:t>
    </dgm:pt>
    <dgm:pt modelId="{C7549B1C-E849-B04D-B115-B6A1F77FCF15}">
      <dgm:prSet custT="1"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>
              <a:latin typeface="Arial" panose="020B0604020202020204" pitchFamily="34" charset="0"/>
              <a:cs typeface="Arial" panose="020B0604020202020204" pitchFamily="34" charset="0"/>
            </a:rPr>
            <a:t>Focus on your self-care.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A70D2D-1B33-EB41-80E5-D219B35C6450}" type="parTrans" cxnId="{3DAA59D5-C001-9945-B3D9-BAF931466D71}">
      <dgm:prSet/>
      <dgm:spPr/>
      <dgm:t>
        <a:bodyPr/>
        <a:lstStyle/>
        <a:p>
          <a:endParaRPr lang="en-GB"/>
        </a:p>
      </dgm:t>
    </dgm:pt>
    <dgm:pt modelId="{A3BF7870-6C3C-2B40-BCE6-3B755E327F12}" type="sibTrans" cxnId="{3DAA59D5-C001-9945-B3D9-BAF931466D71}">
      <dgm:prSet/>
      <dgm:spPr/>
      <dgm:t>
        <a:bodyPr/>
        <a:lstStyle/>
        <a:p>
          <a:endParaRPr lang="en-GB"/>
        </a:p>
      </dgm:t>
    </dgm:pt>
    <dgm:pt modelId="{8A7E86CE-D1AB-1B48-B285-2623A04E868D}">
      <dgm:prSet custT="1"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>
              <a:latin typeface="Arial" panose="020B0604020202020204" pitchFamily="34" charset="0"/>
              <a:cs typeface="Arial" panose="020B0604020202020204" pitchFamily="34" charset="0"/>
            </a:rPr>
            <a:t>Request further education and training in bereavement care</a:t>
          </a:r>
          <a:r>
            <a:rPr lang="en-US" sz="140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A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0751CC-0757-B045-A5C0-8D51BE49A07D}" type="parTrans" cxnId="{D3C49825-6D8E-0744-95AC-BD5692FD59D1}">
      <dgm:prSet/>
      <dgm:spPr/>
      <dgm:t>
        <a:bodyPr/>
        <a:lstStyle/>
        <a:p>
          <a:endParaRPr lang="en-GB"/>
        </a:p>
      </dgm:t>
    </dgm:pt>
    <dgm:pt modelId="{28E75D12-5BFB-1F4A-B9FD-19F7EC47C591}" type="sibTrans" cxnId="{D3C49825-6D8E-0744-95AC-BD5692FD59D1}">
      <dgm:prSet/>
      <dgm:spPr/>
      <dgm:t>
        <a:bodyPr/>
        <a:lstStyle/>
        <a:p>
          <a:endParaRPr lang="en-GB"/>
        </a:p>
      </dgm:t>
    </dgm:pt>
    <dgm:pt modelId="{89A814B1-66CD-D14E-890D-F814C2DB533F}">
      <dgm:prSet custT="1"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Maintain a database of support and referral options.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A76D99-206D-284A-8081-053FF7408C8C}" type="sibTrans" cxnId="{439CF0C9-9E86-8A44-80BD-33394AC46654}">
      <dgm:prSet/>
      <dgm:spPr/>
      <dgm:t>
        <a:bodyPr/>
        <a:lstStyle/>
        <a:p>
          <a:endParaRPr lang="en-GB"/>
        </a:p>
      </dgm:t>
    </dgm:pt>
    <dgm:pt modelId="{BE515C23-14F6-C34A-A92C-14E21556EB33}" type="parTrans" cxnId="{439CF0C9-9E86-8A44-80BD-33394AC46654}">
      <dgm:prSet/>
      <dgm:spPr/>
      <dgm:t>
        <a:bodyPr/>
        <a:lstStyle/>
        <a:p>
          <a:endParaRPr lang="en-GB"/>
        </a:p>
      </dgm:t>
    </dgm:pt>
    <dgm:pt modelId="{62F2B1CE-3515-434C-89FE-0A376997368E}">
      <dgm:prSet phldrT="[Text]" custT="1"/>
      <dgm:spPr/>
      <dgm:t>
        <a:bodyPr lIns="0" tIns="36000" rIns="0" bIns="36000"/>
        <a:lstStyle/>
        <a:p>
          <a:pPr marL="0" indent="0" algn="l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AU" sz="2000" b="1" dirty="0">
              <a:latin typeface="Arial" panose="020B0604020202020204" pitchFamily="34" charset="0"/>
              <a:cs typeface="Arial" panose="020B0604020202020204" pitchFamily="34" charset="0"/>
            </a:rPr>
            <a:t> Preparing the call:</a:t>
          </a:r>
          <a:endParaRPr lang="en-AU" sz="1600" b="1" dirty="0"/>
        </a:p>
      </dgm:t>
    </dgm:pt>
    <dgm:pt modelId="{A0134836-15F4-4B21-BB31-B270C3A56FE3}" type="sibTrans" cxnId="{89779AA2-3932-470D-A22D-234FBF1C6F59}">
      <dgm:prSet/>
      <dgm:spPr/>
      <dgm:t>
        <a:bodyPr/>
        <a:lstStyle/>
        <a:p>
          <a:endParaRPr lang="en-AU"/>
        </a:p>
      </dgm:t>
    </dgm:pt>
    <dgm:pt modelId="{6C6BC526-11D8-4D4E-A404-04DD0196910A}" type="parTrans" cxnId="{89779AA2-3932-470D-A22D-234FBF1C6F59}">
      <dgm:prSet/>
      <dgm:spPr/>
      <dgm:t>
        <a:bodyPr/>
        <a:lstStyle/>
        <a:p>
          <a:endParaRPr lang="en-AU"/>
        </a:p>
      </dgm:t>
    </dgm:pt>
    <dgm:pt modelId="{441789F8-AF5B-446F-986F-F8B257BC373A}">
      <dgm:prSet custT="1"/>
      <dgm:spPr/>
      <dgm:t>
        <a:bodyPr/>
        <a:lstStyle/>
        <a:p>
          <a:pPr marL="0" indent="0" algn="l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b="1">
              <a:latin typeface="Arial" panose="020B0604020202020204" pitchFamily="34" charset="0"/>
              <a:cs typeface="Arial" panose="020B0604020202020204" pitchFamily="34" charset="0"/>
            </a:rPr>
            <a:t> Confirm that the person has agreed to be contacted.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4CE04D-2894-4B2E-AF8A-612A84C56FB0}" type="parTrans" cxnId="{9591161F-1D2A-4844-92EA-96C92E4FA28B}">
      <dgm:prSet/>
      <dgm:spPr/>
      <dgm:t>
        <a:bodyPr/>
        <a:lstStyle/>
        <a:p>
          <a:endParaRPr lang="en-AU"/>
        </a:p>
      </dgm:t>
    </dgm:pt>
    <dgm:pt modelId="{65C31121-EA01-4FF1-9F5A-4E3F590FCDC0}" type="sibTrans" cxnId="{9591161F-1D2A-4844-92EA-96C92E4FA28B}">
      <dgm:prSet/>
      <dgm:spPr/>
      <dgm:t>
        <a:bodyPr/>
        <a:lstStyle/>
        <a:p>
          <a:endParaRPr lang="en-AU"/>
        </a:p>
      </dgm:t>
    </dgm:pt>
    <dgm:pt modelId="{40C99792-D79E-463C-A322-C3997CA709D9}">
      <dgm:prSet custT="1"/>
      <dgm:spPr/>
      <dgm:t>
        <a:bodyPr/>
        <a:lstStyle/>
        <a:p>
          <a:pPr marL="0" indent="0" algn="l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>
              <a:tab pos="177800" algn="l"/>
            </a:tabLst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 Consider the timing of the call to avoid common busy times.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0D8944-9826-4AE9-B8AF-1FFFF9BFDB8D}" type="parTrans" cxnId="{B51A4EDD-EC5F-4FA9-902A-91A0545FEC0D}">
      <dgm:prSet/>
      <dgm:spPr/>
      <dgm:t>
        <a:bodyPr/>
        <a:lstStyle/>
        <a:p>
          <a:endParaRPr lang="en-AU"/>
        </a:p>
      </dgm:t>
    </dgm:pt>
    <dgm:pt modelId="{E955D43B-DC2D-41BF-8918-52660125A299}" type="sibTrans" cxnId="{B51A4EDD-EC5F-4FA9-902A-91A0545FEC0D}">
      <dgm:prSet/>
      <dgm:spPr/>
      <dgm:t>
        <a:bodyPr/>
        <a:lstStyle/>
        <a:p>
          <a:endParaRPr lang="en-AU"/>
        </a:p>
      </dgm:t>
    </dgm:pt>
    <dgm:pt modelId="{B16F341A-FB85-4568-AFFD-15156C9C0159}">
      <dgm:prSet phldrT="[Text]" phldr="0" custT="1"/>
      <dgm:spPr/>
      <dgm:t>
        <a:bodyPr lIns="0" tIns="36000" rIns="0" bIns="36000"/>
        <a:lstStyle/>
        <a:p>
          <a:pPr marL="0" indent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AU" sz="1400" b="1" dirty="0">
              <a:latin typeface="Arial" panose="020B0604020202020204" pitchFamily="34" charset="0"/>
              <a:cs typeface="Arial" panose="020B0604020202020204" pitchFamily="34" charset="0"/>
            </a:rPr>
            <a:t>Verbalise listening cues (e.g., saying “mmhmm” instead of nodding).</a:t>
          </a:r>
        </a:p>
      </dgm:t>
    </dgm:pt>
    <dgm:pt modelId="{EAFBCD1A-4867-4E95-B20C-2B54712AB91F}" type="parTrans" cxnId="{C97F9616-601E-484B-9A7B-35DFE1CFDD28}">
      <dgm:prSet/>
      <dgm:spPr/>
      <dgm:t>
        <a:bodyPr/>
        <a:lstStyle/>
        <a:p>
          <a:endParaRPr lang="en-AU"/>
        </a:p>
      </dgm:t>
    </dgm:pt>
    <dgm:pt modelId="{88086820-D18E-4B34-B4D8-1FD972E5AC5F}" type="sibTrans" cxnId="{C97F9616-601E-484B-9A7B-35DFE1CFDD28}">
      <dgm:prSet/>
      <dgm:spPr/>
      <dgm:t>
        <a:bodyPr/>
        <a:lstStyle/>
        <a:p>
          <a:endParaRPr lang="en-AU"/>
        </a:p>
      </dgm:t>
    </dgm:pt>
    <dgm:pt modelId="{ADFC02F6-E307-4031-BBED-DB27FBBE317A}">
      <dgm:prSet phldrT="[Text]" phldr="0" custT="1"/>
      <dgm:spPr/>
      <dgm:t>
        <a:bodyPr lIns="0" tIns="36000" rIns="0" bIns="36000"/>
        <a:lstStyle/>
        <a:p>
          <a:pPr marL="0" indent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Use open-ended questions and encourage the person to ask questions.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F06B5-241C-4B9C-863E-612F3A980CCB}" type="parTrans" cxnId="{FFF1FA86-0596-486A-92D2-2479923F1619}">
      <dgm:prSet/>
      <dgm:spPr/>
      <dgm:t>
        <a:bodyPr/>
        <a:lstStyle/>
        <a:p>
          <a:endParaRPr lang="en-AU"/>
        </a:p>
      </dgm:t>
    </dgm:pt>
    <dgm:pt modelId="{E522DE73-AC81-429F-A180-34FA20FB4DD2}" type="sibTrans" cxnId="{FFF1FA86-0596-486A-92D2-2479923F1619}">
      <dgm:prSet/>
      <dgm:spPr/>
      <dgm:t>
        <a:bodyPr/>
        <a:lstStyle/>
        <a:p>
          <a:endParaRPr lang="en-AU"/>
        </a:p>
      </dgm:t>
    </dgm:pt>
    <dgm:pt modelId="{9CF79538-D6B9-4628-87BE-C239D55AC4F2}">
      <dgm:prSet phldrT="[Text]" phldr="0" custT="1"/>
      <dgm:spPr/>
      <dgm:t>
        <a:bodyPr lIns="0" tIns="36000" rIns="0" bIns="36000"/>
        <a:lstStyle/>
        <a:p>
          <a:pPr marL="0" indent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AU" sz="1400" b="1" dirty="0">
              <a:latin typeface="Arial" panose="020B0604020202020204" pitchFamily="34" charset="0"/>
              <a:cs typeface="Arial" panose="020B0604020202020204" pitchFamily="34" charset="0"/>
            </a:rPr>
            <a:t>Ask about their wellbeing (e.g., “How are you sleeping? How are you eating? Are you supported by family and friends?”) and the wellbeing of others in the family (e.g., </a:t>
          </a: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How is everyone coping? Have your kids been asking questions?”).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061E92-CF21-4183-A8AC-96B44CF1F6C3}" type="parTrans" cxnId="{2955D8D5-A211-4882-9517-98E0C7A0D3EA}">
      <dgm:prSet/>
      <dgm:spPr/>
      <dgm:t>
        <a:bodyPr/>
        <a:lstStyle/>
        <a:p>
          <a:endParaRPr lang="en-AU"/>
        </a:p>
      </dgm:t>
    </dgm:pt>
    <dgm:pt modelId="{6393F438-CFCB-4E16-91DA-FDE94BC97900}" type="sibTrans" cxnId="{2955D8D5-A211-4882-9517-98E0C7A0D3EA}">
      <dgm:prSet/>
      <dgm:spPr/>
      <dgm:t>
        <a:bodyPr/>
        <a:lstStyle/>
        <a:p>
          <a:endParaRPr lang="en-AU"/>
        </a:p>
      </dgm:t>
    </dgm:pt>
    <dgm:pt modelId="{C348D4BB-7D2E-4B2D-A5CE-07241930FFC9}">
      <dgm:prSet phldrT="[Text]" phldr="0" custT="1"/>
      <dgm:spPr/>
      <dgm:t>
        <a:bodyPr lIns="0" tIns="36000" rIns="0" bIns="36000"/>
        <a:lstStyle/>
        <a:p>
          <a:pPr marL="0" indent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AU" sz="1400" b="1">
              <a:latin typeface="Arial" panose="020B0604020202020204" pitchFamily="34" charset="0"/>
              <a:cs typeface="Arial" panose="020B0604020202020204" pitchFamily="34" charset="0"/>
            </a:rPr>
            <a:t>Provide reassurance and </a:t>
          </a:r>
          <a:r>
            <a:rPr lang="en-US" sz="1400" b="1">
              <a:latin typeface="Arial" panose="020B0604020202020204" pitchFamily="34" charset="0"/>
              <a:cs typeface="Arial" panose="020B0604020202020204" pitchFamily="34" charset="0"/>
            </a:rPr>
            <a:t>normalise grief (e.g., “It’s normal to feel this way”).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C7DD0A-0CD2-4890-8889-5B93A7A1A44A}" type="parTrans" cxnId="{8FDFB240-EF8E-4467-990F-A2F035109308}">
      <dgm:prSet/>
      <dgm:spPr/>
      <dgm:t>
        <a:bodyPr/>
        <a:lstStyle/>
        <a:p>
          <a:endParaRPr lang="en-AU"/>
        </a:p>
      </dgm:t>
    </dgm:pt>
    <dgm:pt modelId="{8CCE13C2-62E8-481C-B8E8-E0C67D5E5E7D}" type="sibTrans" cxnId="{8FDFB240-EF8E-4467-990F-A2F035109308}">
      <dgm:prSet/>
      <dgm:spPr/>
      <dgm:t>
        <a:bodyPr/>
        <a:lstStyle/>
        <a:p>
          <a:endParaRPr lang="en-AU"/>
        </a:p>
      </dgm:t>
    </dgm:pt>
    <dgm:pt modelId="{22479478-EB8D-40E3-BC2B-066DBD5FB750}">
      <dgm:prSet phldrT="[Text]" phldr="0" custT="1"/>
      <dgm:spPr/>
      <dgm:t>
        <a:bodyPr lIns="0" tIns="36000" rIns="0" bIns="36000"/>
        <a:lstStyle/>
        <a:p>
          <a:pPr marL="0" indent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AU" sz="1400" b="1">
              <a:latin typeface="Arial" panose="020B0604020202020204" pitchFamily="34" charset="0"/>
              <a:cs typeface="Arial" panose="020B0604020202020204" pitchFamily="34" charset="0"/>
            </a:rPr>
            <a:t>Determine support needs and offers of referral. </a:t>
          </a:r>
          <a:endParaRPr lang="en-A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273650-5325-4256-8BFE-E6FCC863CBB1}" type="parTrans" cxnId="{D4C6BE13-F8F0-4F08-BE91-D20044E7A037}">
      <dgm:prSet/>
      <dgm:spPr/>
      <dgm:t>
        <a:bodyPr/>
        <a:lstStyle/>
        <a:p>
          <a:endParaRPr lang="en-AU"/>
        </a:p>
      </dgm:t>
    </dgm:pt>
    <dgm:pt modelId="{437D18B1-F749-4628-A87D-D23D4100D58B}" type="sibTrans" cxnId="{D4C6BE13-F8F0-4F08-BE91-D20044E7A037}">
      <dgm:prSet/>
      <dgm:spPr/>
      <dgm:t>
        <a:bodyPr/>
        <a:lstStyle/>
        <a:p>
          <a:endParaRPr lang="en-AU"/>
        </a:p>
      </dgm:t>
    </dgm:pt>
    <dgm:pt modelId="{56E3608F-74A7-4DA7-8453-D48CCB376746}" type="pres">
      <dgm:prSet presAssocID="{08FFF75F-CE30-4669-ADBE-9758D87CD4AA}" presName="linear" presStyleCnt="0">
        <dgm:presLayoutVars>
          <dgm:dir/>
          <dgm:resizeHandles val="exact"/>
        </dgm:presLayoutVars>
      </dgm:prSet>
      <dgm:spPr/>
    </dgm:pt>
    <dgm:pt modelId="{88F962AE-320A-486A-A150-EB2F7FD2F39B}" type="pres">
      <dgm:prSet presAssocID="{62F2B1CE-3515-434C-89FE-0A376997368E}" presName="comp" presStyleCnt="0"/>
      <dgm:spPr/>
    </dgm:pt>
    <dgm:pt modelId="{7D6A76F9-2579-4B5D-91F0-850CFE171BC3}" type="pres">
      <dgm:prSet presAssocID="{62F2B1CE-3515-434C-89FE-0A376997368E}" presName="box" presStyleLbl="node1" presStyleIdx="0" presStyleCnt="4" custScaleY="73361" custLinFactNeighborY="1421"/>
      <dgm:spPr/>
    </dgm:pt>
    <dgm:pt modelId="{B65483D8-0328-488C-BF93-7CFF48680706}" type="pres">
      <dgm:prSet presAssocID="{62F2B1CE-3515-434C-89FE-0A376997368E}" presName="img" presStyleLbl="fgImgPlace1" presStyleIdx="0" presStyleCnt="4" custScaleX="88764" custScaleY="89852" custLinFactNeighborX="-5385" custLinFactNeighborY="-153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14000" r="-14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 with solid fill"/>
        </a:ext>
      </dgm:extLst>
    </dgm:pt>
    <dgm:pt modelId="{11D2FBA0-E564-45BE-B88F-091011E7D3CA}" type="pres">
      <dgm:prSet presAssocID="{62F2B1CE-3515-434C-89FE-0A376997368E}" presName="text" presStyleLbl="node1" presStyleIdx="0" presStyleCnt="4">
        <dgm:presLayoutVars>
          <dgm:bulletEnabled val="1"/>
        </dgm:presLayoutVars>
      </dgm:prSet>
      <dgm:spPr/>
    </dgm:pt>
    <dgm:pt modelId="{00B3A5D4-92C7-4ACA-B7A0-167A971DE1EF}" type="pres">
      <dgm:prSet presAssocID="{A0134836-15F4-4B21-BB31-B270C3A56FE3}" presName="spacer" presStyleCnt="0"/>
      <dgm:spPr/>
    </dgm:pt>
    <dgm:pt modelId="{ED31EFF3-D2D4-4CBE-95F8-EB73D3A9BD98}" type="pres">
      <dgm:prSet presAssocID="{4B06E81D-0539-4FBD-900E-ADE25971EF4E}" presName="comp" presStyleCnt="0"/>
      <dgm:spPr/>
    </dgm:pt>
    <dgm:pt modelId="{62CF6390-0203-4806-B378-FEA7A92C8F28}" type="pres">
      <dgm:prSet presAssocID="{4B06E81D-0539-4FBD-900E-ADE25971EF4E}" presName="box" presStyleLbl="node1" presStyleIdx="1" presStyleCnt="4" custScaleY="93595" custLinFactNeighborY="2267"/>
      <dgm:spPr/>
    </dgm:pt>
    <dgm:pt modelId="{08F7CF0D-274B-4C01-88F1-29ED7CDAB237}" type="pres">
      <dgm:prSet presAssocID="{4B06E81D-0539-4FBD-900E-ADE25971EF4E}" presName="img" presStyleLbl="fgImgPlace1" presStyleIdx="1" presStyleCnt="4" custScaleX="96019" custScaleY="100862" custLinFactNeighborX="-5385" custLinFactNeighborY="39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14000" r="-14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 with solid fill"/>
        </a:ext>
      </dgm:extLst>
    </dgm:pt>
    <dgm:pt modelId="{DFB4EDBB-0F23-48B5-9F46-89F341584611}" type="pres">
      <dgm:prSet presAssocID="{4B06E81D-0539-4FBD-900E-ADE25971EF4E}" presName="text" presStyleLbl="node1" presStyleIdx="1" presStyleCnt="4">
        <dgm:presLayoutVars>
          <dgm:bulletEnabled val="1"/>
        </dgm:presLayoutVars>
      </dgm:prSet>
      <dgm:spPr/>
    </dgm:pt>
    <dgm:pt modelId="{A5D97C57-1D72-4DB6-ABF5-D1BB2F5564AA}" type="pres">
      <dgm:prSet presAssocID="{4AA526AC-1ECB-421E-8838-5E47A96DA958}" presName="spacer" presStyleCnt="0"/>
      <dgm:spPr/>
    </dgm:pt>
    <dgm:pt modelId="{9685F6B1-46F4-4EDF-B0B7-22577B780E1A}" type="pres">
      <dgm:prSet presAssocID="{433E4EAC-7C13-4823-9CE6-FBD779FCE7B2}" presName="comp" presStyleCnt="0"/>
      <dgm:spPr/>
    </dgm:pt>
    <dgm:pt modelId="{2A1FEC1F-04BF-4943-96D2-449E07CCD91E}" type="pres">
      <dgm:prSet presAssocID="{433E4EAC-7C13-4823-9CE6-FBD779FCE7B2}" presName="box" presStyleLbl="node1" presStyleIdx="2" presStyleCnt="4" custScaleY="166970" custLinFactNeighborY="3553"/>
      <dgm:spPr/>
    </dgm:pt>
    <dgm:pt modelId="{DE24A7EA-3E76-4BD5-ADE3-7B317DFCC812}" type="pres">
      <dgm:prSet presAssocID="{433E4EAC-7C13-4823-9CE6-FBD779FCE7B2}" presName="img" presStyleLbl="fgImgPlace1" presStyleIdx="2" presStyleCnt="4" custScaleX="120539" custScaleY="147335" custLinFactNeighborX="-7090" custLinFactNeighborY="214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14000" r="-14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 with solid fill"/>
        </a:ext>
      </dgm:extLst>
    </dgm:pt>
    <dgm:pt modelId="{73E01F35-724A-4729-B875-AEE217F169CC}" type="pres">
      <dgm:prSet presAssocID="{433E4EAC-7C13-4823-9CE6-FBD779FCE7B2}" presName="text" presStyleLbl="node1" presStyleIdx="2" presStyleCnt="4">
        <dgm:presLayoutVars>
          <dgm:bulletEnabled val="1"/>
        </dgm:presLayoutVars>
      </dgm:prSet>
      <dgm:spPr/>
    </dgm:pt>
    <dgm:pt modelId="{0D158E73-6394-4257-B67A-FA2B26DAA8F1}" type="pres">
      <dgm:prSet presAssocID="{52300975-C6D1-4DA5-877B-D3D102190B4C}" presName="spacer" presStyleCnt="0"/>
      <dgm:spPr/>
    </dgm:pt>
    <dgm:pt modelId="{9F4DCC05-7C76-4F5A-B077-28055CBC6E68}" type="pres">
      <dgm:prSet presAssocID="{B7C4AE84-359F-42F2-A6F3-8A554A1579C6}" presName="comp" presStyleCnt="0"/>
      <dgm:spPr/>
    </dgm:pt>
    <dgm:pt modelId="{F31E5753-9893-4E28-850E-462C0F4191FC}" type="pres">
      <dgm:prSet presAssocID="{B7C4AE84-359F-42F2-A6F3-8A554A1579C6}" presName="box" presStyleLbl="node1" presStyleIdx="3" presStyleCnt="4" custScaleY="61119" custLinFactNeighborY="711"/>
      <dgm:spPr/>
    </dgm:pt>
    <dgm:pt modelId="{6D7CE386-DE1D-4D78-9247-E23F03FC5C75}" type="pres">
      <dgm:prSet presAssocID="{B7C4AE84-359F-42F2-A6F3-8A554A1579C6}" presName="img" presStyleLbl="fgImgPlace1" presStyleIdx="3" presStyleCnt="4" custScaleX="86584" custScaleY="84284" custLinFactNeighborX="-5385" custLinFactNeighborY="5671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l="-14000" r="-14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e with solid fill"/>
        </a:ext>
      </dgm:extLst>
    </dgm:pt>
    <dgm:pt modelId="{CC290BA2-301A-48B1-AFFF-ACD9DBEBF299}" type="pres">
      <dgm:prSet presAssocID="{B7C4AE84-359F-42F2-A6F3-8A554A1579C6}" presName="text" presStyleLbl="node1" presStyleIdx="3" presStyleCnt="4">
        <dgm:presLayoutVars>
          <dgm:bulletEnabled val="1"/>
        </dgm:presLayoutVars>
      </dgm:prSet>
      <dgm:spPr/>
    </dgm:pt>
  </dgm:ptLst>
  <dgm:cxnLst>
    <dgm:cxn modelId="{889E4A01-8DFE-443D-8BD9-E3AB0550BB13}" type="presOf" srcId="{89A814B1-66CD-D14E-890D-F814C2DB533F}" destId="{CC290BA2-301A-48B1-AFFF-ACD9DBEBF299}" srcOrd="1" destOrd="1" presId="urn:microsoft.com/office/officeart/2005/8/layout/vList4"/>
    <dgm:cxn modelId="{59E16902-BCC6-42D2-97BB-258C1AD091D0}" type="presOf" srcId="{ADFC02F6-E307-4031-BBED-DB27FBBE317A}" destId="{73E01F35-724A-4729-B875-AEE217F169CC}" srcOrd="1" destOrd="3" presId="urn:microsoft.com/office/officeart/2005/8/layout/vList4"/>
    <dgm:cxn modelId="{C58D6504-3C83-4AAA-8C75-A3F11564D1B9}" type="presOf" srcId="{40C99792-D79E-463C-A322-C3997CA709D9}" destId="{7D6A76F9-2579-4B5D-91F0-850CFE171BC3}" srcOrd="0" destOrd="3" presId="urn:microsoft.com/office/officeart/2005/8/layout/vList4"/>
    <dgm:cxn modelId="{FC53530B-3957-499D-AC05-488DB494F7F2}" type="presOf" srcId="{CB5C8BE1-B8A5-B446-9685-8E8330BBB607}" destId="{7D6A76F9-2579-4B5D-91F0-850CFE171BC3}" srcOrd="0" destOrd="2" presId="urn:microsoft.com/office/officeart/2005/8/layout/vList4"/>
    <dgm:cxn modelId="{A7CE980B-9800-4CE4-8114-B14A8BC14EFA}" type="presOf" srcId="{67CB00C0-1F72-8142-93C8-6E952FD14DD2}" destId="{2A1FEC1F-04BF-4943-96D2-449E07CCD91E}" srcOrd="0" destOrd="1" presId="urn:microsoft.com/office/officeart/2005/8/layout/vList4"/>
    <dgm:cxn modelId="{4C06E30B-7D22-42CC-823D-7A52F540AE41}" type="presOf" srcId="{B7C4AE84-359F-42F2-A6F3-8A554A1579C6}" destId="{CC290BA2-301A-48B1-AFFF-ACD9DBEBF299}" srcOrd="1" destOrd="0" presId="urn:microsoft.com/office/officeart/2005/8/layout/vList4"/>
    <dgm:cxn modelId="{6BDBD910-F9D8-4E24-AA7E-E61694B77D18}" type="presOf" srcId="{ADFC02F6-E307-4031-BBED-DB27FBBE317A}" destId="{2A1FEC1F-04BF-4943-96D2-449E07CCD91E}" srcOrd="0" destOrd="3" presId="urn:microsoft.com/office/officeart/2005/8/layout/vList4"/>
    <dgm:cxn modelId="{D4C6BE13-F8F0-4F08-BE91-D20044E7A037}" srcId="{433E4EAC-7C13-4823-9CE6-FBD779FCE7B2}" destId="{22479478-EB8D-40E3-BC2B-066DBD5FB750}" srcOrd="5" destOrd="0" parTransId="{E0273650-5325-4256-8BFE-E6FCC863CBB1}" sibTransId="{437D18B1-F749-4628-A87D-D23D4100D58B}"/>
    <dgm:cxn modelId="{C97F9616-601E-484B-9A7B-35DFE1CFDD28}" srcId="{433E4EAC-7C13-4823-9CE6-FBD779FCE7B2}" destId="{B16F341A-FB85-4568-AFFD-15156C9C0159}" srcOrd="1" destOrd="0" parTransId="{EAFBCD1A-4867-4E95-B20C-2B54712AB91F}" sibTransId="{88086820-D18E-4B34-B4D8-1FD972E5AC5F}"/>
    <dgm:cxn modelId="{E08DDC18-83B4-4A06-9316-C61DE31AEBB5}" type="presOf" srcId="{C348D4BB-7D2E-4B2D-A5CE-07241930FFC9}" destId="{2A1FEC1F-04BF-4943-96D2-449E07CCD91E}" srcOrd="0" destOrd="5" presId="urn:microsoft.com/office/officeart/2005/8/layout/vList4"/>
    <dgm:cxn modelId="{1360A11A-99C0-48AC-947D-143C86086CDA}" type="presOf" srcId="{62F2B1CE-3515-434C-89FE-0A376997368E}" destId="{11D2FBA0-E564-45BE-B88F-091011E7D3CA}" srcOrd="1" destOrd="0" presId="urn:microsoft.com/office/officeart/2005/8/layout/vList4"/>
    <dgm:cxn modelId="{9591161F-1D2A-4844-92EA-96C92E4FA28B}" srcId="{62F2B1CE-3515-434C-89FE-0A376997368E}" destId="{441789F8-AF5B-446F-986F-F8B257BC373A}" srcOrd="0" destOrd="0" parTransId="{F54CE04D-2894-4B2E-AF8A-612A84C56FB0}" sibTransId="{65C31121-EA01-4FF1-9F5A-4E3F590FCDC0}"/>
    <dgm:cxn modelId="{D3C49825-6D8E-0744-95AC-BD5692FD59D1}" srcId="{B7C4AE84-359F-42F2-A6F3-8A554A1579C6}" destId="{8A7E86CE-D1AB-1B48-B285-2623A04E868D}" srcOrd="2" destOrd="0" parTransId="{420751CC-0757-B045-A5C0-8D51BE49A07D}" sibTransId="{28E75D12-5BFB-1F4A-B9FD-19F7EC47C591}"/>
    <dgm:cxn modelId="{C552C226-B27D-4E3D-ABA3-78CC113DAB10}" type="presOf" srcId="{B16F341A-FB85-4568-AFFD-15156C9C0159}" destId="{2A1FEC1F-04BF-4943-96D2-449E07CCD91E}" srcOrd="0" destOrd="2" presId="urn:microsoft.com/office/officeart/2005/8/layout/vList4"/>
    <dgm:cxn modelId="{00B9DA37-AA98-4048-9F71-319B44E11899}" type="presOf" srcId="{40C99792-D79E-463C-A322-C3997CA709D9}" destId="{11D2FBA0-E564-45BE-B88F-091011E7D3CA}" srcOrd="1" destOrd="3" presId="urn:microsoft.com/office/officeart/2005/8/layout/vList4"/>
    <dgm:cxn modelId="{F4BBFB3B-9AF5-442B-97E1-5D5646EB22A8}" srcId="{08FFF75F-CE30-4669-ADBE-9758D87CD4AA}" destId="{4B06E81D-0539-4FBD-900E-ADE25971EF4E}" srcOrd="1" destOrd="0" parTransId="{87FA206B-E928-43D9-9BA2-42C99E533257}" sibTransId="{4AA526AC-1ECB-421E-8838-5E47A96DA958}"/>
    <dgm:cxn modelId="{691C193D-59F8-4CBD-8098-3C7A0D7FF04D}" type="presOf" srcId="{22479478-EB8D-40E3-BC2B-066DBD5FB750}" destId="{2A1FEC1F-04BF-4943-96D2-449E07CCD91E}" srcOrd="0" destOrd="6" presId="urn:microsoft.com/office/officeart/2005/8/layout/vList4"/>
    <dgm:cxn modelId="{8FDFB240-EF8E-4467-990F-A2F035109308}" srcId="{433E4EAC-7C13-4823-9CE6-FBD779FCE7B2}" destId="{C348D4BB-7D2E-4B2D-A5CE-07241930FFC9}" srcOrd="4" destOrd="0" parTransId="{DAC7DD0A-0CD2-4890-8889-5B93A7A1A44A}" sibTransId="{8CCE13C2-62E8-481C-B8E8-E0C67D5E5E7D}"/>
    <dgm:cxn modelId="{93B88B64-2B31-4941-8150-890653A2A5FC}" type="presOf" srcId="{89A814B1-66CD-D14E-890D-F814C2DB533F}" destId="{F31E5753-9893-4E28-850E-462C0F4191FC}" srcOrd="0" destOrd="1" presId="urn:microsoft.com/office/officeart/2005/8/layout/vList4"/>
    <dgm:cxn modelId="{77AFCD71-C06D-4F0E-8C8E-6B7686E7D417}" type="presOf" srcId="{4B06E81D-0539-4FBD-900E-ADE25971EF4E}" destId="{DFB4EDBB-0F23-48B5-9F46-89F341584611}" srcOrd="1" destOrd="0" presId="urn:microsoft.com/office/officeart/2005/8/layout/vList4"/>
    <dgm:cxn modelId="{275A9872-F007-40FA-9655-CBD30D8267A5}" type="presOf" srcId="{B7C4AE84-359F-42F2-A6F3-8A554A1579C6}" destId="{F31E5753-9893-4E28-850E-462C0F4191FC}" srcOrd="0" destOrd="0" presId="urn:microsoft.com/office/officeart/2005/8/layout/vList4"/>
    <dgm:cxn modelId="{9589CC81-25EC-430F-8051-5C379FF79EDE}" type="presOf" srcId="{4B06E81D-0539-4FBD-900E-ADE25971EF4E}" destId="{62CF6390-0203-4806-B378-FEA7A92C8F28}" srcOrd="0" destOrd="0" presId="urn:microsoft.com/office/officeart/2005/8/layout/vList4"/>
    <dgm:cxn modelId="{FFF1FA86-0596-486A-92D2-2479923F1619}" srcId="{433E4EAC-7C13-4823-9CE6-FBD779FCE7B2}" destId="{ADFC02F6-E307-4031-BBED-DB27FBBE317A}" srcOrd="2" destOrd="0" parTransId="{BDBF06B5-241C-4B9C-863E-612F3A980CCB}" sibTransId="{E522DE73-AC81-429F-A180-34FA20FB4DD2}"/>
    <dgm:cxn modelId="{35690489-37AE-4861-84D3-319D9684CC26}" type="presOf" srcId="{C7549B1C-E849-B04D-B115-B6A1F77FCF15}" destId="{CC290BA2-301A-48B1-AFFF-ACD9DBEBF299}" srcOrd="1" destOrd="2" presId="urn:microsoft.com/office/officeart/2005/8/layout/vList4"/>
    <dgm:cxn modelId="{8DAB1589-60E4-41BC-B0B0-85707AE98FEF}" type="presOf" srcId="{441789F8-AF5B-446F-986F-F8B257BC373A}" destId="{7D6A76F9-2579-4B5D-91F0-850CFE171BC3}" srcOrd="0" destOrd="1" presId="urn:microsoft.com/office/officeart/2005/8/layout/vList4"/>
    <dgm:cxn modelId="{B6CCA08B-88D0-4402-918D-03ADC168AB2C}" type="presOf" srcId="{22479478-EB8D-40E3-BC2B-066DBD5FB750}" destId="{73E01F35-724A-4729-B875-AEE217F169CC}" srcOrd="1" destOrd="6" presId="urn:microsoft.com/office/officeart/2005/8/layout/vList4"/>
    <dgm:cxn modelId="{EFECFF91-54EE-4C41-90FE-ED4AC229425A}" type="presOf" srcId="{433E4EAC-7C13-4823-9CE6-FBD779FCE7B2}" destId="{2A1FEC1F-04BF-4943-96D2-449E07CCD91E}" srcOrd="0" destOrd="0" presId="urn:microsoft.com/office/officeart/2005/8/layout/vList4"/>
    <dgm:cxn modelId="{9FECC59A-B8A1-46CD-A342-0AB2435E6201}" srcId="{08FFF75F-CE30-4669-ADBE-9758D87CD4AA}" destId="{B7C4AE84-359F-42F2-A6F3-8A554A1579C6}" srcOrd="3" destOrd="0" parTransId="{B036C863-BFD2-4D79-937C-D0FED8BACE4F}" sibTransId="{AD75918B-CBFD-44F3-9271-56D26B175064}"/>
    <dgm:cxn modelId="{5B0E239E-335A-4BE3-ACC1-138DD1411704}" type="presOf" srcId="{B16F341A-FB85-4568-AFFD-15156C9C0159}" destId="{73E01F35-724A-4729-B875-AEE217F169CC}" srcOrd="1" destOrd="2" presId="urn:microsoft.com/office/officeart/2005/8/layout/vList4"/>
    <dgm:cxn modelId="{89779AA2-3932-470D-A22D-234FBF1C6F59}" srcId="{08FFF75F-CE30-4669-ADBE-9758D87CD4AA}" destId="{62F2B1CE-3515-434C-89FE-0A376997368E}" srcOrd="0" destOrd="0" parTransId="{6C6BC526-11D8-4D4E-A404-04DD0196910A}" sibTransId="{A0134836-15F4-4B21-BB31-B270C3A56FE3}"/>
    <dgm:cxn modelId="{2D162EB0-6AA5-4AE8-B992-4A7A9C879A1D}" type="presOf" srcId="{8A7E86CE-D1AB-1B48-B285-2623A04E868D}" destId="{F31E5753-9893-4E28-850E-462C0F4191FC}" srcOrd="0" destOrd="3" presId="urn:microsoft.com/office/officeart/2005/8/layout/vList4"/>
    <dgm:cxn modelId="{949A69B9-D058-45C4-A807-F8BCA8C03A7E}" type="presOf" srcId="{C348D4BB-7D2E-4B2D-A5CE-07241930FFC9}" destId="{73E01F35-724A-4729-B875-AEE217F169CC}" srcOrd="1" destOrd="5" presId="urn:microsoft.com/office/officeart/2005/8/layout/vList4"/>
    <dgm:cxn modelId="{7C4145BB-C530-48F5-92B9-827856BE86CC}" type="presOf" srcId="{C7549B1C-E849-B04D-B115-B6A1F77FCF15}" destId="{F31E5753-9893-4E28-850E-462C0F4191FC}" srcOrd="0" destOrd="2" presId="urn:microsoft.com/office/officeart/2005/8/layout/vList4"/>
    <dgm:cxn modelId="{666C62BE-E272-432A-A128-2E74FF618F62}" type="presOf" srcId="{08FFF75F-CE30-4669-ADBE-9758D87CD4AA}" destId="{56E3608F-74A7-4DA7-8453-D48CCB376746}" srcOrd="0" destOrd="0" presId="urn:microsoft.com/office/officeart/2005/8/layout/vList4"/>
    <dgm:cxn modelId="{D833A1BF-98A6-D84B-ADA4-9D35E26ABD86}" srcId="{433E4EAC-7C13-4823-9CE6-FBD779FCE7B2}" destId="{67CB00C0-1F72-8142-93C8-6E952FD14DD2}" srcOrd="0" destOrd="0" parTransId="{EF45ECA1-B381-E042-A9B6-FD0E0FDE22E2}" sibTransId="{AA439E24-5F46-6247-B767-8B3D702202F9}"/>
    <dgm:cxn modelId="{F09452C6-25C3-4511-A42D-4A97168E29D2}" srcId="{08FFF75F-CE30-4669-ADBE-9758D87CD4AA}" destId="{433E4EAC-7C13-4823-9CE6-FBD779FCE7B2}" srcOrd="2" destOrd="0" parTransId="{0640C98A-4607-4C5F-842B-229AF83D2313}" sibTransId="{52300975-C6D1-4DA5-877B-D3D102190B4C}"/>
    <dgm:cxn modelId="{671309C8-AC70-4D4C-9EB4-E439AE8598B9}" type="presOf" srcId="{62F2B1CE-3515-434C-89FE-0A376997368E}" destId="{7D6A76F9-2579-4B5D-91F0-850CFE171BC3}" srcOrd="0" destOrd="0" presId="urn:microsoft.com/office/officeart/2005/8/layout/vList4"/>
    <dgm:cxn modelId="{439CF0C9-9E86-8A44-80BD-33394AC46654}" srcId="{B7C4AE84-359F-42F2-A6F3-8A554A1579C6}" destId="{89A814B1-66CD-D14E-890D-F814C2DB533F}" srcOrd="0" destOrd="0" parTransId="{BE515C23-14F6-C34A-A92C-14E21556EB33}" sibTransId="{54A76D99-206D-284A-8081-053FF7408C8C}"/>
    <dgm:cxn modelId="{D59540CA-46E2-48A6-ACE0-6AB0FD4DB9AB}" type="presOf" srcId="{9CF79538-D6B9-4628-87BE-C239D55AC4F2}" destId="{73E01F35-724A-4729-B875-AEE217F169CC}" srcOrd="1" destOrd="4" presId="urn:microsoft.com/office/officeart/2005/8/layout/vList4"/>
    <dgm:cxn modelId="{41BB73CC-F9A4-4BE2-AED1-3357F3F25F82}" type="presOf" srcId="{67CB00C0-1F72-8142-93C8-6E952FD14DD2}" destId="{73E01F35-724A-4729-B875-AEE217F169CC}" srcOrd="1" destOrd="1" presId="urn:microsoft.com/office/officeart/2005/8/layout/vList4"/>
    <dgm:cxn modelId="{228390CC-A098-43B3-BEA5-B81FF9CFC2C9}" type="presOf" srcId="{441789F8-AF5B-446F-986F-F8B257BC373A}" destId="{11D2FBA0-E564-45BE-B88F-091011E7D3CA}" srcOrd="1" destOrd="1" presId="urn:microsoft.com/office/officeart/2005/8/layout/vList4"/>
    <dgm:cxn modelId="{3DAA59D5-C001-9945-B3D9-BAF931466D71}" srcId="{B7C4AE84-359F-42F2-A6F3-8A554A1579C6}" destId="{C7549B1C-E849-B04D-B115-B6A1F77FCF15}" srcOrd="1" destOrd="0" parTransId="{C7A70D2D-1B33-EB41-80E5-D219B35C6450}" sibTransId="{A3BF7870-6C3C-2B40-BCE6-3B755E327F12}"/>
    <dgm:cxn modelId="{2955D8D5-A211-4882-9517-98E0C7A0D3EA}" srcId="{433E4EAC-7C13-4823-9CE6-FBD779FCE7B2}" destId="{9CF79538-D6B9-4628-87BE-C239D55AC4F2}" srcOrd="3" destOrd="0" parTransId="{05061E92-CF21-4183-A8AC-96B44CF1F6C3}" sibTransId="{6393F438-CFCB-4E16-91DA-FDE94BC97900}"/>
    <dgm:cxn modelId="{B51A4EDD-EC5F-4FA9-902A-91A0545FEC0D}" srcId="{62F2B1CE-3515-434C-89FE-0A376997368E}" destId="{40C99792-D79E-463C-A322-C3997CA709D9}" srcOrd="2" destOrd="0" parTransId="{C40D8944-9826-4AE9-B8AF-1FFFF9BFDB8D}" sibTransId="{E955D43B-DC2D-41BF-8918-52660125A299}"/>
    <dgm:cxn modelId="{5B084BE0-8322-0246-AD16-69B0C4575162}" srcId="{62F2B1CE-3515-434C-89FE-0A376997368E}" destId="{CB5C8BE1-B8A5-B446-9685-8E8330BBB607}" srcOrd="1" destOrd="0" parTransId="{7569B8D5-F0FF-9347-A3A5-CC876CDA21CE}" sibTransId="{660B44D9-767C-E241-9B75-DEF7C428C297}"/>
    <dgm:cxn modelId="{377A5EE1-82CB-430D-9FFB-902A8D5DE9B4}" type="presOf" srcId="{433E4EAC-7C13-4823-9CE6-FBD779FCE7B2}" destId="{73E01F35-724A-4729-B875-AEE217F169CC}" srcOrd="1" destOrd="0" presId="urn:microsoft.com/office/officeart/2005/8/layout/vList4"/>
    <dgm:cxn modelId="{B94E52E5-3AAE-43E5-B9F5-30D8285B0956}" type="presOf" srcId="{9CF79538-D6B9-4628-87BE-C239D55AC4F2}" destId="{2A1FEC1F-04BF-4943-96D2-449E07CCD91E}" srcOrd="0" destOrd="4" presId="urn:microsoft.com/office/officeart/2005/8/layout/vList4"/>
    <dgm:cxn modelId="{CBA500EA-AEF1-4849-9B5A-0AEF0B7564C3}" type="presOf" srcId="{8A7E86CE-D1AB-1B48-B285-2623A04E868D}" destId="{CC290BA2-301A-48B1-AFFF-ACD9DBEBF299}" srcOrd="1" destOrd="3" presId="urn:microsoft.com/office/officeart/2005/8/layout/vList4"/>
    <dgm:cxn modelId="{45109FEE-5F1D-43B7-BC81-B6CFF2CABC67}" type="presOf" srcId="{CB5C8BE1-B8A5-B446-9685-8E8330BBB607}" destId="{11D2FBA0-E564-45BE-B88F-091011E7D3CA}" srcOrd="1" destOrd="2" presId="urn:microsoft.com/office/officeart/2005/8/layout/vList4"/>
    <dgm:cxn modelId="{02A61761-CA10-4E25-82B0-8BB3D2035668}" type="presParOf" srcId="{56E3608F-74A7-4DA7-8453-D48CCB376746}" destId="{88F962AE-320A-486A-A150-EB2F7FD2F39B}" srcOrd="0" destOrd="0" presId="urn:microsoft.com/office/officeart/2005/8/layout/vList4"/>
    <dgm:cxn modelId="{8A2B3832-F04F-4DE3-A6D4-AF485B2C35D4}" type="presParOf" srcId="{88F962AE-320A-486A-A150-EB2F7FD2F39B}" destId="{7D6A76F9-2579-4B5D-91F0-850CFE171BC3}" srcOrd="0" destOrd="0" presId="urn:microsoft.com/office/officeart/2005/8/layout/vList4"/>
    <dgm:cxn modelId="{FC9FF9F6-6350-49FD-97BA-834EA3D765F7}" type="presParOf" srcId="{88F962AE-320A-486A-A150-EB2F7FD2F39B}" destId="{B65483D8-0328-488C-BF93-7CFF48680706}" srcOrd="1" destOrd="0" presId="urn:microsoft.com/office/officeart/2005/8/layout/vList4"/>
    <dgm:cxn modelId="{F0EC0496-607C-4BF8-B9CA-42721CD14A73}" type="presParOf" srcId="{88F962AE-320A-486A-A150-EB2F7FD2F39B}" destId="{11D2FBA0-E564-45BE-B88F-091011E7D3CA}" srcOrd="2" destOrd="0" presId="urn:microsoft.com/office/officeart/2005/8/layout/vList4"/>
    <dgm:cxn modelId="{2157554B-63E5-4FAA-B9CB-6D978DABDD6F}" type="presParOf" srcId="{56E3608F-74A7-4DA7-8453-D48CCB376746}" destId="{00B3A5D4-92C7-4ACA-B7A0-167A971DE1EF}" srcOrd="1" destOrd="0" presId="urn:microsoft.com/office/officeart/2005/8/layout/vList4"/>
    <dgm:cxn modelId="{F5DCDADE-7C1B-41D8-8625-24806307580E}" type="presParOf" srcId="{56E3608F-74A7-4DA7-8453-D48CCB376746}" destId="{ED31EFF3-D2D4-4CBE-95F8-EB73D3A9BD98}" srcOrd="2" destOrd="0" presId="urn:microsoft.com/office/officeart/2005/8/layout/vList4"/>
    <dgm:cxn modelId="{B56F2FA8-F3EE-4A2B-AC94-1A84E2D37A92}" type="presParOf" srcId="{ED31EFF3-D2D4-4CBE-95F8-EB73D3A9BD98}" destId="{62CF6390-0203-4806-B378-FEA7A92C8F28}" srcOrd="0" destOrd="0" presId="urn:microsoft.com/office/officeart/2005/8/layout/vList4"/>
    <dgm:cxn modelId="{CCDA0859-CAF9-40A2-8C78-D2C59F01D24C}" type="presParOf" srcId="{ED31EFF3-D2D4-4CBE-95F8-EB73D3A9BD98}" destId="{08F7CF0D-274B-4C01-88F1-29ED7CDAB237}" srcOrd="1" destOrd="0" presId="urn:microsoft.com/office/officeart/2005/8/layout/vList4"/>
    <dgm:cxn modelId="{193B0719-3629-4135-8DD1-02299A37D025}" type="presParOf" srcId="{ED31EFF3-D2D4-4CBE-95F8-EB73D3A9BD98}" destId="{DFB4EDBB-0F23-48B5-9F46-89F341584611}" srcOrd="2" destOrd="0" presId="urn:microsoft.com/office/officeart/2005/8/layout/vList4"/>
    <dgm:cxn modelId="{978DD45B-2BD0-4D50-97B6-8AC0D985F65A}" type="presParOf" srcId="{56E3608F-74A7-4DA7-8453-D48CCB376746}" destId="{A5D97C57-1D72-4DB6-ABF5-D1BB2F5564AA}" srcOrd="3" destOrd="0" presId="urn:microsoft.com/office/officeart/2005/8/layout/vList4"/>
    <dgm:cxn modelId="{E3C1A518-91A4-48C0-A5E1-073493EDD6AE}" type="presParOf" srcId="{56E3608F-74A7-4DA7-8453-D48CCB376746}" destId="{9685F6B1-46F4-4EDF-B0B7-22577B780E1A}" srcOrd="4" destOrd="0" presId="urn:microsoft.com/office/officeart/2005/8/layout/vList4"/>
    <dgm:cxn modelId="{90E08D7F-971D-4BA8-9880-E81F2FD34986}" type="presParOf" srcId="{9685F6B1-46F4-4EDF-B0B7-22577B780E1A}" destId="{2A1FEC1F-04BF-4943-96D2-449E07CCD91E}" srcOrd="0" destOrd="0" presId="urn:microsoft.com/office/officeart/2005/8/layout/vList4"/>
    <dgm:cxn modelId="{10D62003-6323-4988-9D24-8B8F53483D3A}" type="presParOf" srcId="{9685F6B1-46F4-4EDF-B0B7-22577B780E1A}" destId="{DE24A7EA-3E76-4BD5-ADE3-7B317DFCC812}" srcOrd="1" destOrd="0" presId="urn:microsoft.com/office/officeart/2005/8/layout/vList4"/>
    <dgm:cxn modelId="{376B3564-1526-4575-BC1E-DF2F346DB6CF}" type="presParOf" srcId="{9685F6B1-46F4-4EDF-B0B7-22577B780E1A}" destId="{73E01F35-724A-4729-B875-AEE217F169CC}" srcOrd="2" destOrd="0" presId="urn:microsoft.com/office/officeart/2005/8/layout/vList4"/>
    <dgm:cxn modelId="{FC5A7F62-2DAF-4425-8DB1-5B70E7E155CB}" type="presParOf" srcId="{56E3608F-74A7-4DA7-8453-D48CCB376746}" destId="{0D158E73-6394-4257-B67A-FA2B26DAA8F1}" srcOrd="5" destOrd="0" presId="urn:microsoft.com/office/officeart/2005/8/layout/vList4"/>
    <dgm:cxn modelId="{DB37633E-FB35-4D96-B62E-D9220DA66C3C}" type="presParOf" srcId="{56E3608F-74A7-4DA7-8453-D48CCB376746}" destId="{9F4DCC05-7C76-4F5A-B077-28055CBC6E68}" srcOrd="6" destOrd="0" presId="urn:microsoft.com/office/officeart/2005/8/layout/vList4"/>
    <dgm:cxn modelId="{8BDADEAC-A1E2-43D3-B81B-81CB17B96C62}" type="presParOf" srcId="{9F4DCC05-7C76-4F5A-B077-28055CBC6E68}" destId="{F31E5753-9893-4E28-850E-462C0F4191FC}" srcOrd="0" destOrd="0" presId="urn:microsoft.com/office/officeart/2005/8/layout/vList4"/>
    <dgm:cxn modelId="{FAFF961F-4B44-45F1-9C4A-0FB5B1A3BF6D}" type="presParOf" srcId="{9F4DCC05-7C76-4F5A-B077-28055CBC6E68}" destId="{6D7CE386-DE1D-4D78-9247-E23F03FC5C75}" srcOrd="1" destOrd="0" presId="urn:microsoft.com/office/officeart/2005/8/layout/vList4"/>
    <dgm:cxn modelId="{BD64B8CA-D86F-442C-A5FE-7C48C41BD4D0}" type="presParOf" srcId="{9F4DCC05-7C76-4F5A-B077-28055CBC6E68}" destId="{CC290BA2-301A-48B1-AFFF-ACD9DBEBF299}" srcOrd="2" destOrd="0" presId="urn:microsoft.com/office/officeart/2005/8/layout/vList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A76F9-2579-4B5D-91F0-850CFE171BC3}">
      <dsp:nvSpPr>
        <dsp:cNvPr id="0" name=""/>
        <dsp:cNvSpPr/>
      </dsp:nvSpPr>
      <dsp:spPr>
        <a:xfrm>
          <a:off x="0" y="27053"/>
          <a:ext cx="6677369" cy="139665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AU" sz="2000" b="1" kern="1200" dirty="0">
              <a:latin typeface="Arial" panose="020B0604020202020204" pitchFamily="34" charset="0"/>
              <a:cs typeface="Arial" panose="020B0604020202020204" pitchFamily="34" charset="0"/>
            </a:rPr>
            <a:t> Preparing the call:</a:t>
          </a:r>
          <a:endParaRPr lang="en-AU" sz="1600" b="1" kern="1200" dirty="0"/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b="1" kern="1200">
              <a:latin typeface="Arial" panose="020B0604020202020204" pitchFamily="34" charset="0"/>
              <a:cs typeface="Arial" panose="020B0604020202020204" pitchFamily="34" charset="0"/>
            </a:rPr>
            <a:t> Confirm that the person has agreed to be contacted.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7200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>
              <a:tab pos="177800" algn="l"/>
            </a:tabLst>
          </a:pPr>
          <a:r>
            <a:rPr lang="en-AU" sz="1400" b="1" kern="1200">
              <a:latin typeface="Arial" panose="020B0604020202020204" pitchFamily="34" charset="0"/>
              <a:cs typeface="Arial" panose="020B0604020202020204" pitchFamily="34" charset="0"/>
            </a:rPr>
            <a:t>Allocate sufficient time, secure a quiet space free of  interruptions, and (re)familiarise oneself with client details.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>
              <a:tab pos="177800" algn="l"/>
            </a:tabLs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 Consider the timing of the call to avoid common busy times.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5854" y="27053"/>
        <a:ext cx="5151515" cy="1396653"/>
      </dsp:txXfrm>
    </dsp:sp>
    <dsp:sp modelId="{B65483D8-0328-488C-BF93-7CFF48680706}">
      <dsp:nvSpPr>
        <dsp:cNvPr id="0" name=""/>
        <dsp:cNvSpPr/>
      </dsp:nvSpPr>
      <dsp:spPr>
        <a:xfrm>
          <a:off x="193492" y="0"/>
          <a:ext cx="1185420" cy="136848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F6390-0203-4806-B378-FEA7A92C8F28}">
      <dsp:nvSpPr>
        <dsp:cNvPr id="0" name=""/>
        <dsp:cNvSpPr/>
      </dsp:nvSpPr>
      <dsp:spPr>
        <a:xfrm>
          <a:off x="0" y="1630193"/>
          <a:ext cx="6677369" cy="1781870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Starting the call: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Introduce yourself, where you're from, your role, and why you are calling.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Extend sympathy and condolence.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Ask if now is a suitable time to talk. If not, ask if there is another day or time that’s better to call, or if they would prefer contact via another method.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5854" y="1630193"/>
        <a:ext cx="5151515" cy="1781870"/>
      </dsp:txXfrm>
    </dsp:sp>
    <dsp:sp modelId="{08F7CF0D-274B-4C01-88F1-29ED7CDAB237}">
      <dsp:nvSpPr>
        <dsp:cNvPr id="0" name=""/>
        <dsp:cNvSpPr/>
      </dsp:nvSpPr>
      <dsp:spPr>
        <a:xfrm>
          <a:off x="145048" y="1770681"/>
          <a:ext cx="1282308" cy="153617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FEC1F-04BF-4943-96D2-449E07CCD91E}">
      <dsp:nvSpPr>
        <dsp:cNvPr id="0" name=""/>
        <dsp:cNvSpPr/>
      </dsp:nvSpPr>
      <dsp:spPr>
        <a:xfrm>
          <a:off x="0" y="3626928"/>
          <a:ext cx="6677369" cy="3178790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b="1" kern="12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During the call:</a:t>
          </a:r>
        </a:p>
        <a:p>
          <a:pPr marL="0" lvl="1" indent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 kern="1200">
              <a:latin typeface="Arial" panose="020B0604020202020204" pitchFamily="34" charset="0"/>
              <a:cs typeface="Arial" panose="020B0604020202020204" pitchFamily="34" charset="0"/>
            </a:rPr>
            <a:t>Focus on what you say as well as your tone of voice.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AU" sz="1400" b="1" kern="1200" dirty="0">
              <a:latin typeface="Arial" panose="020B0604020202020204" pitchFamily="34" charset="0"/>
              <a:cs typeface="Arial" panose="020B0604020202020204" pitchFamily="34" charset="0"/>
            </a:rPr>
            <a:t>Verbalise listening cues (e.g., saying “mmhmm” instead of nodding).</a:t>
          </a:r>
        </a:p>
        <a:p>
          <a:pPr marL="0" lvl="1" indent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Use open-ended questions and encourage the person to ask questions.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AU" sz="1400" b="1" kern="1200" dirty="0">
              <a:latin typeface="Arial" panose="020B0604020202020204" pitchFamily="34" charset="0"/>
              <a:cs typeface="Arial" panose="020B0604020202020204" pitchFamily="34" charset="0"/>
            </a:rPr>
            <a:t>Ask about their wellbeing (e.g., “How are you sleeping? How are you eating? Are you supported by family and friends?”) and the wellbeing of others in the family (e.g., 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How is everyone coping? Have your kids been asking questions?”).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AU" sz="1400" b="1" kern="1200">
              <a:latin typeface="Arial" panose="020B0604020202020204" pitchFamily="34" charset="0"/>
              <a:cs typeface="Arial" panose="020B0604020202020204" pitchFamily="34" charset="0"/>
            </a:rPr>
            <a:t>Provide reassurance and </a:t>
          </a:r>
          <a:r>
            <a:rPr lang="en-US" sz="1400" b="1" kern="1200">
              <a:latin typeface="Arial" panose="020B0604020202020204" pitchFamily="34" charset="0"/>
              <a:cs typeface="Arial" panose="020B0604020202020204" pitchFamily="34" charset="0"/>
            </a:rPr>
            <a:t>normalise grief (e.g., “It’s normal to feel this way”).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AU" sz="1400" b="1" kern="1200">
              <a:latin typeface="Arial" panose="020B0604020202020204" pitchFamily="34" charset="0"/>
              <a:cs typeface="Arial" panose="020B0604020202020204" pitchFamily="34" charset="0"/>
            </a:rPr>
            <a:t>Determine support needs and offers of referral. 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5854" y="3626928"/>
        <a:ext cx="5151515" cy="3178790"/>
      </dsp:txXfrm>
    </dsp:sp>
    <dsp:sp modelId="{DE24A7EA-3E76-4BD5-ADE3-7B317DFCC812}">
      <dsp:nvSpPr>
        <dsp:cNvPr id="0" name=""/>
        <dsp:cNvSpPr/>
      </dsp:nvSpPr>
      <dsp:spPr>
        <a:xfrm>
          <a:off x="0" y="4059374"/>
          <a:ext cx="1609767" cy="224398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1E5753-9893-4E28-850E-462C0F4191FC}">
      <dsp:nvSpPr>
        <dsp:cNvPr id="0" name=""/>
        <dsp:cNvSpPr/>
      </dsp:nvSpPr>
      <dsp:spPr>
        <a:xfrm>
          <a:off x="0" y="7002041"/>
          <a:ext cx="6677369" cy="1163589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AU" sz="2000" b="1" kern="1200" dirty="0">
              <a:latin typeface="Arial" panose="020B0604020202020204" pitchFamily="34" charset="0"/>
              <a:cs typeface="Arial" panose="020B0604020202020204" pitchFamily="34" charset="0"/>
            </a:rPr>
            <a:t>Finishing the call:</a:t>
          </a: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Maintain a database of support and referral options.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 kern="1200">
              <a:latin typeface="Arial" panose="020B0604020202020204" pitchFamily="34" charset="0"/>
              <a:cs typeface="Arial" panose="020B0604020202020204" pitchFamily="34" charset="0"/>
            </a:rPr>
            <a:t>Focus on your self-care.</a:t>
          </a:r>
          <a:endParaRPr lang="en-A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  <a:tabLst/>
          </a:pPr>
          <a:r>
            <a:rPr lang="en-US" sz="1400" b="1" kern="1200">
              <a:latin typeface="Arial" panose="020B0604020202020204" pitchFamily="34" charset="0"/>
              <a:cs typeface="Arial" panose="020B0604020202020204" pitchFamily="34" charset="0"/>
            </a:rPr>
            <a:t>Request further education and training in bereavement care</a:t>
          </a:r>
          <a:r>
            <a:rPr lang="en-US" sz="1400" kern="120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A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5854" y="7002041"/>
        <a:ext cx="5151515" cy="1163589"/>
      </dsp:txXfrm>
    </dsp:sp>
    <dsp:sp modelId="{6D7CE386-DE1D-4D78-9247-E23F03FC5C75}">
      <dsp:nvSpPr>
        <dsp:cNvPr id="0" name=""/>
        <dsp:cNvSpPr/>
      </dsp:nvSpPr>
      <dsp:spPr>
        <a:xfrm>
          <a:off x="208049" y="6933388"/>
          <a:ext cx="1156306" cy="128368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621ED-E4B1-156B-BC1B-35AACDBB3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491" y="1621191"/>
            <a:ext cx="5264944" cy="3448756"/>
          </a:xfrm>
        </p:spPr>
        <p:txBody>
          <a:bodyPr anchor="b"/>
          <a:lstStyle>
            <a:lvl1pPr algn="ctr">
              <a:defRPr sz="345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40C842-6A01-0FF4-124F-7CAD6308B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7491" y="5202944"/>
            <a:ext cx="5264944" cy="2391656"/>
          </a:xfrm>
        </p:spPr>
        <p:txBody>
          <a:bodyPr/>
          <a:lstStyle>
            <a:lvl1pPr marL="0" indent="0" algn="ctr">
              <a:buNone/>
              <a:defRPr sz="1382"/>
            </a:lvl1pPr>
            <a:lvl2pPr marL="263256" indent="0" algn="ctr">
              <a:buNone/>
              <a:defRPr sz="1152"/>
            </a:lvl2pPr>
            <a:lvl3pPr marL="526512" indent="0" algn="ctr">
              <a:buNone/>
              <a:defRPr sz="1036"/>
            </a:lvl3pPr>
            <a:lvl4pPr marL="789767" indent="0" algn="ctr">
              <a:buNone/>
              <a:defRPr sz="921"/>
            </a:lvl4pPr>
            <a:lvl5pPr marL="1053023" indent="0" algn="ctr">
              <a:buNone/>
              <a:defRPr sz="921"/>
            </a:lvl5pPr>
            <a:lvl6pPr marL="1316279" indent="0" algn="ctr">
              <a:buNone/>
              <a:defRPr sz="921"/>
            </a:lvl6pPr>
            <a:lvl7pPr marL="1579535" indent="0" algn="ctr">
              <a:buNone/>
              <a:defRPr sz="921"/>
            </a:lvl7pPr>
            <a:lvl8pPr marL="1842790" indent="0" algn="ctr">
              <a:buNone/>
              <a:defRPr sz="921"/>
            </a:lvl8pPr>
            <a:lvl9pPr marL="2106046" indent="0" algn="ctr">
              <a:buNone/>
              <a:defRPr sz="9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264BF-7136-5F44-060C-3CD143AF9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6674-4F89-D563-BF2E-BB2F9107E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51DD-BC49-0441-F97A-0DEFA06B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043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224A9-2179-7DD7-1DEF-1C5A2121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8436E6-5D36-9919-2DE5-9FAC08A7E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41F3C-DC21-5A6C-47E9-62D7227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03EDF-C551-2D7D-2E9C-D67E683E3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EBF7A-868D-DBDB-D8D7-6A4C6795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975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784180-9E46-27AC-E9EF-5BD28F1ED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23634" y="527403"/>
            <a:ext cx="1513671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5AC97-FDB4-13E3-05F9-E6AB08377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2620" y="527403"/>
            <a:ext cx="4453265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137D1-CEC0-380D-E3BA-2E9237092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D930D-59BF-E361-B0C6-858AC9B9C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D0A69-9C79-EA96-7BC7-7DEB8E629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25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661BF-7161-CCD7-72D1-7BB372049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95029-6B23-7655-CD0D-C7E2D1BA1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6E714-7AD4-A975-B95E-FC5E8952E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48714-7B52-6C93-EEC0-992F1BF9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B8694-5805-5884-E7AA-C60A1DD04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411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07AAB-1741-E8C2-764E-5856C2A5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64" y="2469622"/>
            <a:ext cx="6054685" cy="4120620"/>
          </a:xfrm>
        </p:spPr>
        <p:txBody>
          <a:bodyPr anchor="b"/>
          <a:lstStyle>
            <a:lvl1pPr>
              <a:defRPr sz="345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FFB84-CF86-E2DA-815E-A4CC65361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964" y="6629225"/>
            <a:ext cx="6054685" cy="2166937"/>
          </a:xfrm>
        </p:spPr>
        <p:txBody>
          <a:bodyPr/>
          <a:lstStyle>
            <a:lvl1pPr marL="0" indent="0">
              <a:buNone/>
              <a:defRPr sz="1382">
                <a:solidFill>
                  <a:schemeClr val="tx1">
                    <a:tint val="75000"/>
                  </a:schemeClr>
                </a:solidFill>
              </a:defRPr>
            </a:lvl1pPr>
            <a:lvl2pPr marL="263256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2pPr>
            <a:lvl3pPr marL="526512" indent="0">
              <a:buNone/>
              <a:defRPr sz="1036">
                <a:solidFill>
                  <a:schemeClr val="tx1">
                    <a:tint val="75000"/>
                  </a:schemeClr>
                </a:solidFill>
              </a:defRPr>
            </a:lvl3pPr>
            <a:lvl4pPr marL="789767" indent="0">
              <a:buNone/>
              <a:defRPr sz="921">
                <a:solidFill>
                  <a:schemeClr val="tx1">
                    <a:tint val="75000"/>
                  </a:schemeClr>
                </a:solidFill>
              </a:defRPr>
            </a:lvl4pPr>
            <a:lvl5pPr marL="1053023" indent="0">
              <a:buNone/>
              <a:defRPr sz="921">
                <a:solidFill>
                  <a:schemeClr val="tx1">
                    <a:tint val="75000"/>
                  </a:schemeClr>
                </a:solidFill>
              </a:defRPr>
            </a:lvl5pPr>
            <a:lvl6pPr marL="1316279" indent="0">
              <a:buNone/>
              <a:defRPr sz="921">
                <a:solidFill>
                  <a:schemeClr val="tx1">
                    <a:tint val="75000"/>
                  </a:schemeClr>
                </a:solidFill>
              </a:defRPr>
            </a:lvl6pPr>
            <a:lvl7pPr marL="1579535" indent="0">
              <a:buNone/>
              <a:defRPr sz="921">
                <a:solidFill>
                  <a:schemeClr val="tx1">
                    <a:tint val="75000"/>
                  </a:schemeClr>
                </a:solidFill>
              </a:defRPr>
            </a:lvl7pPr>
            <a:lvl8pPr marL="1842790" indent="0">
              <a:buNone/>
              <a:defRPr sz="921">
                <a:solidFill>
                  <a:schemeClr val="tx1">
                    <a:tint val="75000"/>
                  </a:schemeClr>
                </a:solidFill>
              </a:defRPr>
            </a:lvl8pPr>
            <a:lvl9pPr marL="2106046" indent="0">
              <a:buNone/>
              <a:defRPr sz="9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131B3-D57E-2C0D-41AC-08D60F06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464FB-5BDD-0722-F56C-8E9471595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D18B8-3FB5-1744-955A-5B3986CF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780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0DF73-46D2-D0DA-D8A9-DCF109A9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87D4B-438D-A8BB-08AD-864A7C674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20" y="2637014"/>
            <a:ext cx="2983468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4CF27C-087A-5DA6-D945-DF86B04F4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3837" y="2637014"/>
            <a:ext cx="2983468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5093D-92E0-0581-CC97-C0D9422A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10818-1C1D-E7DD-F03E-AD5F276E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3A2FB-97E1-B8B0-B4F9-06E82DBF9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835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D1925-00F1-0F8C-E9DC-E8356BBCB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534" y="527404"/>
            <a:ext cx="605468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27929-DF94-49CC-DEAE-729254F62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534" y="2428347"/>
            <a:ext cx="2969757" cy="1190095"/>
          </a:xfrm>
        </p:spPr>
        <p:txBody>
          <a:bodyPr anchor="b"/>
          <a:lstStyle>
            <a:lvl1pPr marL="0" indent="0">
              <a:buNone/>
              <a:defRPr sz="1382" b="1"/>
            </a:lvl1pPr>
            <a:lvl2pPr marL="263256" indent="0">
              <a:buNone/>
              <a:defRPr sz="1152" b="1"/>
            </a:lvl2pPr>
            <a:lvl3pPr marL="526512" indent="0">
              <a:buNone/>
              <a:defRPr sz="1036" b="1"/>
            </a:lvl3pPr>
            <a:lvl4pPr marL="789767" indent="0">
              <a:buNone/>
              <a:defRPr sz="921" b="1"/>
            </a:lvl4pPr>
            <a:lvl5pPr marL="1053023" indent="0">
              <a:buNone/>
              <a:defRPr sz="921" b="1"/>
            </a:lvl5pPr>
            <a:lvl6pPr marL="1316279" indent="0">
              <a:buNone/>
              <a:defRPr sz="921" b="1"/>
            </a:lvl6pPr>
            <a:lvl7pPr marL="1579535" indent="0">
              <a:buNone/>
              <a:defRPr sz="921" b="1"/>
            </a:lvl7pPr>
            <a:lvl8pPr marL="1842790" indent="0">
              <a:buNone/>
              <a:defRPr sz="921" b="1"/>
            </a:lvl8pPr>
            <a:lvl9pPr marL="2106046" indent="0">
              <a:buNone/>
              <a:defRPr sz="9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0F824-05C3-A4AE-AEDF-00CF828A7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534" y="3618442"/>
            <a:ext cx="2969757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EC302-22A6-04C9-B92C-808255E33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53837" y="2428347"/>
            <a:ext cx="2984382" cy="1190095"/>
          </a:xfrm>
        </p:spPr>
        <p:txBody>
          <a:bodyPr anchor="b"/>
          <a:lstStyle>
            <a:lvl1pPr marL="0" indent="0">
              <a:buNone/>
              <a:defRPr sz="1382" b="1"/>
            </a:lvl1pPr>
            <a:lvl2pPr marL="263256" indent="0">
              <a:buNone/>
              <a:defRPr sz="1152" b="1"/>
            </a:lvl2pPr>
            <a:lvl3pPr marL="526512" indent="0">
              <a:buNone/>
              <a:defRPr sz="1036" b="1"/>
            </a:lvl3pPr>
            <a:lvl4pPr marL="789767" indent="0">
              <a:buNone/>
              <a:defRPr sz="921" b="1"/>
            </a:lvl4pPr>
            <a:lvl5pPr marL="1053023" indent="0">
              <a:buNone/>
              <a:defRPr sz="921" b="1"/>
            </a:lvl5pPr>
            <a:lvl6pPr marL="1316279" indent="0">
              <a:buNone/>
              <a:defRPr sz="921" b="1"/>
            </a:lvl6pPr>
            <a:lvl7pPr marL="1579535" indent="0">
              <a:buNone/>
              <a:defRPr sz="921" b="1"/>
            </a:lvl7pPr>
            <a:lvl8pPr marL="1842790" indent="0">
              <a:buNone/>
              <a:defRPr sz="921" b="1"/>
            </a:lvl8pPr>
            <a:lvl9pPr marL="2106046" indent="0">
              <a:buNone/>
              <a:defRPr sz="9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BFF5A-5FEA-2631-BD0E-34B24DEAC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53837" y="3618442"/>
            <a:ext cx="2984382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B59CBC-DF01-30D8-4B42-B69AC7915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F2CDEB-E723-59F7-5EC6-5E2D3E0A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5B9A8-C569-3E0E-5A26-0D2766E7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55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B3C46-D0B7-CB34-02C1-BCEEAD05D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D2C4D9-9219-D8BC-5A78-4307A6689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87A57-9C0D-2446-B09B-16D11F7D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00248-66C1-78E6-E181-70BC670D9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336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997D46-E784-DC8F-A94E-AF52649E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B85BE4-03BA-2398-A6BD-FC8D6A11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A6650-7D64-5530-1EC0-395F137B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06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C22EC-2659-71A8-31DA-50AD815D0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535" y="660400"/>
            <a:ext cx="2264108" cy="2311400"/>
          </a:xfrm>
        </p:spPr>
        <p:txBody>
          <a:bodyPr anchor="b"/>
          <a:lstStyle>
            <a:lvl1pPr>
              <a:defRPr sz="184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E7167-C1CB-0A2C-3E6F-7E8B40B69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4382" y="1426281"/>
            <a:ext cx="3553837" cy="7039681"/>
          </a:xfrm>
        </p:spPr>
        <p:txBody>
          <a:bodyPr/>
          <a:lstStyle>
            <a:lvl1pPr>
              <a:defRPr sz="1843"/>
            </a:lvl1pPr>
            <a:lvl2pPr>
              <a:defRPr sz="1612"/>
            </a:lvl2pPr>
            <a:lvl3pPr>
              <a:defRPr sz="1382"/>
            </a:lvl3pPr>
            <a:lvl4pPr>
              <a:defRPr sz="1152"/>
            </a:lvl4pPr>
            <a:lvl5pPr>
              <a:defRPr sz="1152"/>
            </a:lvl5pPr>
            <a:lvl6pPr>
              <a:defRPr sz="1152"/>
            </a:lvl6pPr>
            <a:lvl7pPr>
              <a:defRPr sz="1152"/>
            </a:lvl7pPr>
            <a:lvl8pPr>
              <a:defRPr sz="1152"/>
            </a:lvl8pPr>
            <a:lvl9pPr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E66C7-F4D9-9A0D-6EBA-869E38123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3535" y="2971800"/>
            <a:ext cx="2264108" cy="5505627"/>
          </a:xfrm>
        </p:spPr>
        <p:txBody>
          <a:bodyPr/>
          <a:lstStyle>
            <a:lvl1pPr marL="0" indent="0">
              <a:buNone/>
              <a:defRPr sz="921"/>
            </a:lvl1pPr>
            <a:lvl2pPr marL="263256" indent="0">
              <a:buNone/>
              <a:defRPr sz="806"/>
            </a:lvl2pPr>
            <a:lvl3pPr marL="526512" indent="0">
              <a:buNone/>
              <a:defRPr sz="691"/>
            </a:lvl3pPr>
            <a:lvl4pPr marL="789767" indent="0">
              <a:buNone/>
              <a:defRPr sz="576"/>
            </a:lvl4pPr>
            <a:lvl5pPr marL="1053023" indent="0">
              <a:buNone/>
              <a:defRPr sz="576"/>
            </a:lvl5pPr>
            <a:lvl6pPr marL="1316279" indent="0">
              <a:buNone/>
              <a:defRPr sz="576"/>
            </a:lvl6pPr>
            <a:lvl7pPr marL="1579535" indent="0">
              <a:buNone/>
              <a:defRPr sz="576"/>
            </a:lvl7pPr>
            <a:lvl8pPr marL="1842790" indent="0">
              <a:buNone/>
              <a:defRPr sz="576"/>
            </a:lvl8pPr>
            <a:lvl9pPr marL="2106046" indent="0">
              <a:buNone/>
              <a:defRPr sz="5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B0E49-53FF-A836-3336-E76C4FC15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A2E37-A642-8EDC-780C-39064B8D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55A0C-4B38-A69C-8E65-E4C1AFCA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238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048DA-C34F-BC1D-346A-DC3B06EC3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535" y="660400"/>
            <a:ext cx="2264108" cy="2311400"/>
          </a:xfrm>
        </p:spPr>
        <p:txBody>
          <a:bodyPr anchor="b"/>
          <a:lstStyle>
            <a:lvl1pPr>
              <a:defRPr sz="184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A1EF24-6EAD-FF0F-3B1D-9EC24382C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84382" y="1426281"/>
            <a:ext cx="3553837" cy="7039681"/>
          </a:xfrm>
        </p:spPr>
        <p:txBody>
          <a:bodyPr/>
          <a:lstStyle>
            <a:lvl1pPr marL="0" indent="0">
              <a:buNone/>
              <a:defRPr sz="1843"/>
            </a:lvl1pPr>
            <a:lvl2pPr marL="263256" indent="0">
              <a:buNone/>
              <a:defRPr sz="1612"/>
            </a:lvl2pPr>
            <a:lvl3pPr marL="526512" indent="0">
              <a:buNone/>
              <a:defRPr sz="1382"/>
            </a:lvl3pPr>
            <a:lvl4pPr marL="789767" indent="0">
              <a:buNone/>
              <a:defRPr sz="1152"/>
            </a:lvl4pPr>
            <a:lvl5pPr marL="1053023" indent="0">
              <a:buNone/>
              <a:defRPr sz="1152"/>
            </a:lvl5pPr>
            <a:lvl6pPr marL="1316279" indent="0">
              <a:buNone/>
              <a:defRPr sz="1152"/>
            </a:lvl6pPr>
            <a:lvl7pPr marL="1579535" indent="0">
              <a:buNone/>
              <a:defRPr sz="1152"/>
            </a:lvl7pPr>
            <a:lvl8pPr marL="1842790" indent="0">
              <a:buNone/>
              <a:defRPr sz="1152"/>
            </a:lvl8pPr>
            <a:lvl9pPr marL="2106046" indent="0">
              <a:buNone/>
              <a:defRPr sz="1152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55459-14E1-0959-528A-A0F637092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3535" y="2971800"/>
            <a:ext cx="2264108" cy="5505627"/>
          </a:xfrm>
        </p:spPr>
        <p:txBody>
          <a:bodyPr/>
          <a:lstStyle>
            <a:lvl1pPr marL="0" indent="0">
              <a:buNone/>
              <a:defRPr sz="921"/>
            </a:lvl1pPr>
            <a:lvl2pPr marL="263256" indent="0">
              <a:buNone/>
              <a:defRPr sz="806"/>
            </a:lvl2pPr>
            <a:lvl3pPr marL="526512" indent="0">
              <a:buNone/>
              <a:defRPr sz="691"/>
            </a:lvl3pPr>
            <a:lvl4pPr marL="789767" indent="0">
              <a:buNone/>
              <a:defRPr sz="576"/>
            </a:lvl4pPr>
            <a:lvl5pPr marL="1053023" indent="0">
              <a:buNone/>
              <a:defRPr sz="576"/>
            </a:lvl5pPr>
            <a:lvl6pPr marL="1316279" indent="0">
              <a:buNone/>
              <a:defRPr sz="576"/>
            </a:lvl6pPr>
            <a:lvl7pPr marL="1579535" indent="0">
              <a:buNone/>
              <a:defRPr sz="576"/>
            </a:lvl7pPr>
            <a:lvl8pPr marL="1842790" indent="0">
              <a:buNone/>
              <a:defRPr sz="576"/>
            </a:lvl8pPr>
            <a:lvl9pPr marL="2106046" indent="0">
              <a:buNone/>
              <a:defRPr sz="5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5EED5-EA40-B190-D25D-44E183022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ACD9C-2192-351C-3CC8-95B8854EB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895CC-48B2-CA99-28AC-D9EA25BB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041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94C6FE-A3F1-BDC3-FE4E-057841D0C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20" y="527404"/>
            <a:ext cx="605468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76924-E7E6-41DC-DF59-C4C26DCB0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20" y="2637014"/>
            <a:ext cx="605468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253E9-D75C-B28A-CE0E-D66A35EBC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2620" y="9181395"/>
            <a:ext cx="157948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2129-2562-451E-B2BA-DEA10C2AFBB8}" type="datetimeFigureOut">
              <a:rPr lang="en-AU" smtClean="0"/>
              <a:t>13/09/2023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4C469-C7CC-361D-85C4-ACD83A069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25350" y="9181395"/>
            <a:ext cx="236922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B6E1C-48CF-2703-FD92-8DF97A80D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57822" y="9181395"/>
            <a:ext cx="157948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7A36-5FCC-40AD-B2A7-49F1180716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902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26512" rtl="0" eaLnBrk="1" latinLnBrk="0" hangingPunct="1">
        <a:lnSpc>
          <a:spcPct val="90000"/>
        </a:lnSpc>
        <a:spcBef>
          <a:spcPct val="0"/>
        </a:spcBef>
        <a:buNone/>
        <a:defRPr sz="25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628" indent="-131628" algn="l" defTabSz="526512" rtl="0" eaLnBrk="1" latinLnBrk="0" hangingPunct="1">
        <a:lnSpc>
          <a:spcPct val="90000"/>
        </a:lnSpc>
        <a:spcBef>
          <a:spcPts val="576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394884" indent="-131628" algn="l" defTabSz="5265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382" kern="1200">
          <a:solidFill>
            <a:schemeClr val="tx1"/>
          </a:solidFill>
          <a:latin typeface="+mn-lt"/>
          <a:ea typeface="+mn-ea"/>
          <a:cs typeface="+mn-cs"/>
        </a:defRPr>
      </a:lvl2pPr>
      <a:lvl3pPr marL="658139" indent="-131628" algn="l" defTabSz="5265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3pPr>
      <a:lvl4pPr marL="921395" indent="-131628" algn="l" defTabSz="5265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6" kern="1200">
          <a:solidFill>
            <a:schemeClr val="tx1"/>
          </a:solidFill>
          <a:latin typeface="+mn-lt"/>
          <a:ea typeface="+mn-ea"/>
          <a:cs typeface="+mn-cs"/>
        </a:defRPr>
      </a:lvl4pPr>
      <a:lvl5pPr marL="1184651" indent="-131628" algn="l" defTabSz="5265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6" kern="1200">
          <a:solidFill>
            <a:schemeClr val="tx1"/>
          </a:solidFill>
          <a:latin typeface="+mn-lt"/>
          <a:ea typeface="+mn-ea"/>
          <a:cs typeface="+mn-cs"/>
        </a:defRPr>
      </a:lvl5pPr>
      <a:lvl6pPr marL="1447907" indent="-131628" algn="l" defTabSz="5265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6" kern="1200">
          <a:solidFill>
            <a:schemeClr val="tx1"/>
          </a:solidFill>
          <a:latin typeface="+mn-lt"/>
          <a:ea typeface="+mn-ea"/>
          <a:cs typeface="+mn-cs"/>
        </a:defRPr>
      </a:lvl6pPr>
      <a:lvl7pPr marL="1711162" indent="-131628" algn="l" defTabSz="5265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6" kern="1200">
          <a:solidFill>
            <a:schemeClr val="tx1"/>
          </a:solidFill>
          <a:latin typeface="+mn-lt"/>
          <a:ea typeface="+mn-ea"/>
          <a:cs typeface="+mn-cs"/>
        </a:defRPr>
      </a:lvl7pPr>
      <a:lvl8pPr marL="1974418" indent="-131628" algn="l" defTabSz="5265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6" kern="1200">
          <a:solidFill>
            <a:schemeClr val="tx1"/>
          </a:solidFill>
          <a:latin typeface="+mn-lt"/>
          <a:ea typeface="+mn-ea"/>
          <a:cs typeface="+mn-cs"/>
        </a:defRPr>
      </a:lvl8pPr>
      <a:lvl9pPr marL="2237674" indent="-131628" algn="l" defTabSz="5265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1pPr>
      <a:lvl2pPr marL="263256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2pPr>
      <a:lvl3pPr marL="526512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3pPr>
      <a:lvl4pPr marL="789767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4pPr>
      <a:lvl5pPr marL="1053023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5pPr>
      <a:lvl6pPr marL="1316279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6pPr>
      <a:lvl7pPr marL="1579535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7pPr>
      <a:lvl8pPr marL="1842790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8pPr>
      <a:lvl9pPr marL="2106046" algn="l" defTabSz="526512" rtl="0" eaLnBrk="1" latinLnBrk="0" hangingPunct="1">
        <a:defRPr sz="10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hyperlink" Target="https://doi.org/10.1177/00302228231199876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alpha val="68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A94C0F-6C60-B1F1-EDCA-5C266C14D7D0}"/>
              </a:ext>
            </a:extLst>
          </p:cNvPr>
          <p:cNvSpPr txBox="1">
            <a:spLocks/>
          </p:cNvSpPr>
          <p:nvPr/>
        </p:nvSpPr>
        <p:spPr>
          <a:xfrm>
            <a:off x="145195" y="110634"/>
            <a:ext cx="6729534" cy="539191"/>
          </a:xfrm>
          <a:prstGeom prst="rect">
            <a:avLst/>
          </a:prstGeom>
          <a:solidFill>
            <a:srgbClr val="299EB5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lIns="93600" tIns="46799" rIns="93600" bIns="46799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01897">
              <a:lnSpc>
                <a:spcPct val="100000"/>
              </a:lnSpc>
              <a:defRPr/>
            </a:pPr>
            <a:r>
              <a:rPr lang="en-A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for Telephone Bereavement Care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76570CF-C46E-5D03-13E4-7DF5BC9B26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1405339"/>
              </p:ext>
            </p:extLst>
          </p:nvPr>
        </p:nvGraphicFramePr>
        <p:xfrm>
          <a:off x="145196" y="889348"/>
          <a:ext cx="6677370" cy="82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759A2D1-F173-9E9C-C3F7-D087A44653FB}"/>
              </a:ext>
            </a:extLst>
          </p:cNvPr>
          <p:cNvSpPr txBox="1"/>
          <p:nvPr/>
        </p:nvSpPr>
        <p:spPr>
          <a:xfrm>
            <a:off x="1962798" y="9287347"/>
            <a:ext cx="2527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67931">
              <a:defRPr/>
            </a:pPr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Publication available open-access at</a:t>
            </a:r>
          </a:p>
          <a:p>
            <a:pPr algn="ctr" defTabSz="467931">
              <a:defRPr/>
            </a:pPr>
            <a:r>
              <a:rPr lang="en-US" sz="9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https://doi.org/10.1177/00302228231199876</a:t>
            </a:r>
            <a:endParaRPr lang="en-A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03E773D-0D8C-AC3B-6F35-E03A54DC9F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866" y="9327442"/>
            <a:ext cx="2245701" cy="5391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91D8DA2-5C0B-DF48-B301-85353CD8E53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91" y="9106422"/>
            <a:ext cx="1635227" cy="79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66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d0bf418-3839-48e3-846c-02f03903606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54189CF61A13438B49B4B6F421F059" ma:contentTypeVersion="8" ma:contentTypeDescription="Create a new document." ma:contentTypeScope="" ma:versionID="03f852acd797c0e413b132bd74f58c81">
  <xsd:schema xmlns:xsd="http://www.w3.org/2001/XMLSchema" xmlns:xs="http://www.w3.org/2001/XMLSchema" xmlns:p="http://schemas.microsoft.com/office/2006/metadata/properties" xmlns:ns3="ed0bf418-3839-48e3-846c-02f03903606b" xmlns:ns4="97dd8e87-4b97-4a3c-b2b7-e8368b479577" targetNamespace="http://schemas.microsoft.com/office/2006/metadata/properties" ma:root="true" ma:fieldsID="add9bb4c5a4e00902d8c9a1966f557fa" ns3:_="" ns4:_="">
    <xsd:import namespace="ed0bf418-3839-48e3-846c-02f03903606b"/>
    <xsd:import namespace="97dd8e87-4b97-4a3c-b2b7-e8368b4795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bf418-3839-48e3-846c-02f0390360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d8e87-4b97-4a3c-b2b7-e8368b47957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764E99-1399-458B-9119-275D9F7ADD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79C9B3-9092-4A2D-9A9B-1681BAB852BA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97dd8e87-4b97-4a3c-b2b7-e8368b479577"/>
    <ds:schemaRef ds:uri="ed0bf418-3839-48e3-846c-02f03903606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CB7D183-FD05-4E05-B4AA-0FFCFFD47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0bf418-3839-48e3-846c-02f03903606b"/>
    <ds:schemaRef ds:uri="97dd8e87-4b97-4a3c-b2b7-e8368b479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8299</TotalTime>
  <Words>278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Breen</dc:creator>
  <cp:lastModifiedBy>Lauren Breen</cp:lastModifiedBy>
  <cp:revision>85</cp:revision>
  <cp:lastPrinted>2023-09-05T06:23:46Z</cp:lastPrinted>
  <dcterms:created xsi:type="dcterms:W3CDTF">2023-02-08T09:37:28Z</dcterms:created>
  <dcterms:modified xsi:type="dcterms:W3CDTF">2023-09-13T05:28:01Z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0x0101003C54189CF61A13438B49B4B6F421F059</vt:lpwstr>
  </property>
</Properties>
</file>